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sldIdLst>
    <p:sldId id="258" r:id="rId5"/>
    <p:sldId id="261" r:id="rId6"/>
    <p:sldId id="259" r:id="rId7"/>
    <p:sldId id="263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E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352441-B641-47BF-BA7D-6D5F86600EAB}" v="7" dt="2023-05-09T15:14:05.6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6357" autoAdjust="0"/>
  </p:normalViewPr>
  <p:slideViewPr>
    <p:cSldViewPr snapToGrid="0">
      <p:cViewPr varScale="1">
        <p:scale>
          <a:sx n="78" d="100"/>
          <a:sy n="78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ka von Lindheim" userId="e27387fa-fe4c-478a-86ed-53ecb9f06803" providerId="ADAL" clId="{4D352441-B641-47BF-BA7D-6D5F86600EAB}"/>
    <pc:docChg chg="undo custSel addSld delSld modSld">
      <pc:chgData name="Anka von Lindheim" userId="e27387fa-fe4c-478a-86ed-53ecb9f06803" providerId="ADAL" clId="{4D352441-B641-47BF-BA7D-6D5F86600EAB}" dt="2023-05-09T15:15:04.274" v="71" actId="1076"/>
      <pc:docMkLst>
        <pc:docMk/>
      </pc:docMkLst>
      <pc:sldChg chg="addSp delSp modSp add del mod">
        <pc:chgData name="Anka von Lindheim" userId="e27387fa-fe4c-478a-86ed-53ecb9f06803" providerId="ADAL" clId="{4D352441-B641-47BF-BA7D-6D5F86600EAB}" dt="2023-05-09T15:08:39.735" v="57" actId="47"/>
        <pc:sldMkLst>
          <pc:docMk/>
          <pc:sldMk cId="590097909" sldId="257"/>
        </pc:sldMkLst>
        <pc:spChg chg="add mod">
          <ac:chgData name="Anka von Lindheim" userId="e27387fa-fe4c-478a-86ed-53ecb9f06803" providerId="ADAL" clId="{4D352441-B641-47BF-BA7D-6D5F86600EAB}" dt="2023-05-09T09:26:16.024" v="56" actId="1076"/>
          <ac:spMkLst>
            <pc:docMk/>
            <pc:sldMk cId="590097909" sldId="257"/>
            <ac:spMk id="3" creationId="{013E3247-B8C1-0AFF-9378-3A4102E871A0}"/>
          </ac:spMkLst>
        </pc:spChg>
        <pc:picChg chg="add mod">
          <ac:chgData name="Anka von Lindheim" userId="e27387fa-fe4c-478a-86ed-53ecb9f06803" providerId="ADAL" clId="{4D352441-B641-47BF-BA7D-6D5F86600EAB}" dt="2023-05-09T09:26:09.580" v="55" actId="1076"/>
          <ac:picMkLst>
            <pc:docMk/>
            <pc:sldMk cId="590097909" sldId="257"/>
            <ac:picMk id="4" creationId="{A842EA27-65F6-D0B6-1B97-D2CCFCB51207}"/>
          </ac:picMkLst>
        </pc:picChg>
        <pc:picChg chg="del">
          <ac:chgData name="Anka von Lindheim" userId="e27387fa-fe4c-478a-86ed-53ecb9f06803" providerId="ADAL" clId="{4D352441-B641-47BF-BA7D-6D5F86600EAB}" dt="2023-05-09T09:00:12.687" v="8" actId="478"/>
          <ac:picMkLst>
            <pc:docMk/>
            <pc:sldMk cId="590097909" sldId="257"/>
            <ac:picMk id="9" creationId="{E09063A6-F60C-DE87-7727-31A54AD02BDB}"/>
          </ac:picMkLst>
        </pc:picChg>
        <pc:picChg chg="del">
          <ac:chgData name="Anka von Lindheim" userId="e27387fa-fe4c-478a-86ed-53ecb9f06803" providerId="ADAL" clId="{4D352441-B641-47BF-BA7D-6D5F86600EAB}" dt="2023-05-09T09:00:59.319" v="11" actId="478"/>
          <ac:picMkLst>
            <pc:docMk/>
            <pc:sldMk cId="590097909" sldId="257"/>
            <ac:picMk id="11" creationId="{70DC94E9-AF3E-9345-07F7-65A34E43F6F3}"/>
          </ac:picMkLst>
        </pc:picChg>
      </pc:sldChg>
      <pc:sldChg chg="addSp modSp modTransition modAnim">
        <pc:chgData name="Anka von Lindheim" userId="e27387fa-fe4c-478a-86ed-53ecb9f06803" providerId="ADAL" clId="{4D352441-B641-47BF-BA7D-6D5F86600EAB}" dt="2023-05-04T11:47:41.862" v="3"/>
        <pc:sldMkLst>
          <pc:docMk/>
          <pc:sldMk cId="2146231399" sldId="258"/>
        </pc:sldMkLst>
        <pc:picChg chg="add mod">
          <ac:chgData name="Anka von Lindheim" userId="e27387fa-fe4c-478a-86ed-53ecb9f06803" providerId="ADAL" clId="{4D352441-B641-47BF-BA7D-6D5F86600EAB}" dt="2023-05-04T11:42:36.205" v="2"/>
          <ac:picMkLst>
            <pc:docMk/>
            <pc:sldMk cId="2146231399" sldId="258"/>
            <ac:picMk id="5" creationId="{1A0AB413-E827-A082-30C8-DBDB2DA0B9D6}"/>
          </ac:picMkLst>
        </pc:picChg>
      </pc:sldChg>
      <pc:sldChg chg="modSp mod modTransition">
        <pc:chgData name="Anka von Lindheim" userId="e27387fa-fe4c-478a-86ed-53ecb9f06803" providerId="ADAL" clId="{4D352441-B641-47BF-BA7D-6D5F86600EAB}" dt="2023-05-09T15:11:48.756" v="63" actId="1076"/>
        <pc:sldMkLst>
          <pc:docMk/>
          <pc:sldMk cId="1593901197" sldId="259"/>
        </pc:sldMkLst>
        <pc:spChg chg="mod">
          <ac:chgData name="Anka von Lindheim" userId="e27387fa-fe4c-478a-86ed-53ecb9f06803" providerId="ADAL" clId="{4D352441-B641-47BF-BA7D-6D5F86600EAB}" dt="2023-05-09T15:11:48.756" v="63" actId="1076"/>
          <ac:spMkLst>
            <pc:docMk/>
            <pc:sldMk cId="1593901197" sldId="259"/>
            <ac:spMk id="2" creationId="{CD23DEAF-7CCD-9B21-C4DE-DB24E2786353}"/>
          </ac:spMkLst>
        </pc:spChg>
      </pc:sldChg>
      <pc:sldChg chg="addSp modSp modTransition modAnim modNotesTx">
        <pc:chgData name="Anka von Lindheim" userId="e27387fa-fe4c-478a-86ed-53ecb9f06803" providerId="ADAL" clId="{4D352441-B641-47BF-BA7D-6D5F86600EAB}" dt="2023-05-09T15:09:00.170" v="58" actId="6549"/>
        <pc:sldMkLst>
          <pc:docMk/>
          <pc:sldMk cId="433755443" sldId="261"/>
        </pc:sldMkLst>
        <pc:picChg chg="add mod">
          <ac:chgData name="Anka von Lindheim" userId="e27387fa-fe4c-478a-86ed-53ecb9f06803" providerId="ADAL" clId="{4D352441-B641-47BF-BA7D-6D5F86600EAB}" dt="2023-05-04T11:42:36.205" v="2"/>
          <ac:picMkLst>
            <pc:docMk/>
            <pc:sldMk cId="433755443" sldId="261"/>
            <ac:picMk id="5" creationId="{A91B62B9-B084-1201-81FD-C5A8D02EB140}"/>
          </ac:picMkLst>
        </pc:picChg>
      </pc:sldChg>
      <pc:sldChg chg="del">
        <pc:chgData name="Anka von Lindheim" userId="e27387fa-fe4c-478a-86ed-53ecb9f06803" providerId="ADAL" clId="{4D352441-B641-47BF-BA7D-6D5F86600EAB}" dt="2023-05-04T11:40:00.539" v="0" actId="47"/>
        <pc:sldMkLst>
          <pc:docMk/>
          <pc:sldMk cId="3650874244" sldId="262"/>
        </pc:sldMkLst>
      </pc:sldChg>
      <pc:sldChg chg="addSp modSp mod modTransition">
        <pc:chgData name="Anka von Lindheim" userId="e27387fa-fe4c-478a-86ed-53ecb9f06803" providerId="ADAL" clId="{4D352441-B641-47BF-BA7D-6D5F86600EAB}" dt="2023-05-09T15:15:04.274" v="71" actId="1076"/>
        <pc:sldMkLst>
          <pc:docMk/>
          <pc:sldMk cId="3014868520" sldId="263"/>
        </pc:sldMkLst>
        <pc:spChg chg="mod">
          <ac:chgData name="Anka von Lindheim" userId="e27387fa-fe4c-478a-86ed-53ecb9f06803" providerId="ADAL" clId="{4D352441-B641-47BF-BA7D-6D5F86600EAB}" dt="2023-05-09T15:14:48.958" v="70" actId="1076"/>
          <ac:spMkLst>
            <pc:docMk/>
            <pc:sldMk cId="3014868520" sldId="263"/>
            <ac:spMk id="2" creationId="{64BD817B-E9BB-21FC-F209-DD5D2F9BA1A5}"/>
          </ac:spMkLst>
        </pc:spChg>
        <pc:picChg chg="add mod">
          <ac:chgData name="Anka von Lindheim" userId="e27387fa-fe4c-478a-86ed-53ecb9f06803" providerId="ADAL" clId="{4D352441-B641-47BF-BA7D-6D5F86600EAB}" dt="2023-05-09T15:15:04.274" v="71" actId="1076"/>
          <ac:picMkLst>
            <pc:docMk/>
            <pc:sldMk cId="3014868520" sldId="263"/>
            <ac:picMk id="3" creationId="{70E8172C-DAAD-9553-C1E8-E5FD1FD28A5C}"/>
          </ac:picMkLst>
        </pc:picChg>
        <pc:picChg chg="mod">
          <ac:chgData name="Anka von Lindheim" userId="e27387fa-fe4c-478a-86ed-53ecb9f06803" providerId="ADAL" clId="{4D352441-B641-47BF-BA7D-6D5F86600EAB}" dt="2023-05-09T15:14:25.726" v="68" actId="1076"/>
          <ac:picMkLst>
            <pc:docMk/>
            <pc:sldMk cId="3014868520" sldId="263"/>
            <ac:picMk id="8" creationId="{577D91ED-67AE-D0F0-402B-E37D94C9B6A4}"/>
          </ac:picMkLst>
        </pc:picChg>
      </pc:sldChg>
      <pc:sldChg chg="new del">
        <pc:chgData name="Anka von Lindheim" userId="e27387fa-fe4c-478a-86ed-53ecb9f06803" providerId="ADAL" clId="{4D352441-B641-47BF-BA7D-6D5F86600EAB}" dt="2023-05-09T09:00:10.707" v="7" actId="47"/>
        <pc:sldMkLst>
          <pc:docMk/>
          <pc:sldMk cId="3378772325" sldId="26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FF709-90BB-498F-B1D1-95ACBF5AA4B3}" type="datetimeFigureOut">
              <a:rPr lang="nl-NL" smtClean="0"/>
              <a:t>9-5-2023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51D1A-F77A-440B-8002-2DFC9F0023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7369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951D1A-F77A-440B-8002-2DFC9F002309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2232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951D1A-F77A-440B-8002-2DFC9F002309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7246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9CC631-BD6C-5DC1-CB8A-A3AF63F45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3A9482B-EF81-D706-A91D-B1346352E1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B7BA6B7-49EC-D425-F98E-375CF6744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A689-41BA-5A43-8D9F-7F6F9F6FD1F1}" type="datetimeFigureOut">
              <a:rPr lang="nl-NL" smtClean="0"/>
              <a:t>9-5-2023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CF7BC90-4190-A0B5-7691-5A9792ACF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4648302-3941-2432-3561-38C451956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E612-CFA7-BA4D-B1C3-C5F2831A4E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5423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4D348F-8834-A983-30B3-FBEA41020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64A45F2-3DE3-8F19-84E0-B22E33F272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A19934-A9D6-53A2-9767-ABDE12EE8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A689-41BA-5A43-8D9F-7F6F9F6FD1F1}" type="datetimeFigureOut">
              <a:rPr lang="nl-NL" smtClean="0"/>
              <a:t>9-5-2023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4708E72-640F-C777-537D-8DA5539CF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81E32FE-BE0D-EA32-22DB-C82B44385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E612-CFA7-BA4D-B1C3-C5F2831A4E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1150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08EC8FB-26F8-1921-5886-748FBDAA99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8821E2D-A2B5-3E87-1B2F-E9A3287400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9ECBAEC-D039-C95C-84C2-2F15C1F6B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A689-41BA-5A43-8D9F-7F6F9F6FD1F1}" type="datetimeFigureOut">
              <a:rPr lang="nl-NL" smtClean="0"/>
              <a:t>9-5-2023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BF656B8-D1EF-6BD5-CDE4-340DEB860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5B300F5-088C-FDE8-55BA-0B582A4C2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E612-CFA7-BA4D-B1C3-C5F2831A4E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0720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4046C0-4D7F-11FE-D34E-41123D124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CE297B-33FA-79E5-5D45-F0763EA6C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87A3204-AC8C-FC0A-53E3-DB5078F7F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A689-41BA-5A43-8D9F-7F6F9F6FD1F1}" type="datetimeFigureOut">
              <a:rPr lang="nl-NL" smtClean="0"/>
              <a:t>9-5-2023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03EC03C-5EF6-6D92-69E8-3A4722323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5D37ADA-D246-1A8A-0D12-B91AAB5D1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E612-CFA7-BA4D-B1C3-C5F2831A4E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510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91515D-08BF-CCF1-ACD2-3281847CA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31E18A0-6F16-2E1F-6D60-63EB81B81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3835ECB-CE96-2972-CE7D-EC735D863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A689-41BA-5A43-8D9F-7F6F9F6FD1F1}" type="datetimeFigureOut">
              <a:rPr lang="nl-NL" smtClean="0"/>
              <a:t>9-5-2023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96D838E-C254-0DE6-8A37-113FD7614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1104539-5FE0-4396-F21C-319C7C9C1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E612-CFA7-BA4D-B1C3-C5F2831A4E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5054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1ED539-470F-92D0-19A1-04577FAC2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0A5EB2-B8D1-744D-6B8E-271AE98626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EE9AE08-6F2B-0FEE-6CAC-BBF080B640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F8E5C96-3D9F-D6EF-A5AA-4008FE439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A689-41BA-5A43-8D9F-7F6F9F6FD1F1}" type="datetimeFigureOut">
              <a:rPr lang="nl-NL" smtClean="0"/>
              <a:t>9-5-2023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12A5DFA-564B-FF71-48A7-177BCEF70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3517EA7-748B-39C4-0849-069C5339E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E612-CFA7-BA4D-B1C3-C5F2831A4E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488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73A5CC-420B-F193-14E0-CAE47C908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9D9828-7EE2-4AEA-01EA-225D8B5EA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C28A26C-BE68-7B15-4B44-0B0EC6373B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1D44322-1415-789B-7F77-02CAD3CB8C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CDB33D1-643E-AD07-7F8A-9FA4163BBE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B485F83-ADFE-5CCE-B361-5DDEDEAD4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A689-41BA-5A43-8D9F-7F6F9F6FD1F1}" type="datetimeFigureOut">
              <a:rPr lang="nl-NL" smtClean="0"/>
              <a:t>9-5-2023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82B1E17-C330-11E8-75F0-6ECCD9933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EB48200-E7A6-F64D-ABF4-D75AD7E3A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E612-CFA7-BA4D-B1C3-C5F2831A4E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5776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A349A1-9EBC-5A02-E9B3-61A48A694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96DAEB0-D11F-3D85-9BB1-22F618F9D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A689-41BA-5A43-8D9F-7F6F9F6FD1F1}" type="datetimeFigureOut">
              <a:rPr lang="nl-NL" smtClean="0"/>
              <a:t>9-5-2023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A6EC3CB-2763-5339-E233-9A1A895C7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ACB5DB5-8EE8-02C1-C3E5-B3B763CFC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E612-CFA7-BA4D-B1C3-C5F2831A4E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6302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37F59D1-A89B-6F87-B6C7-DB7F0687C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A689-41BA-5A43-8D9F-7F6F9F6FD1F1}" type="datetimeFigureOut">
              <a:rPr lang="nl-NL" smtClean="0"/>
              <a:t>9-5-2023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F8F6B63-19ED-5535-3C81-06F4C0FF1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7C84FB2-EF71-EE0D-53EA-8935A4929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E612-CFA7-BA4D-B1C3-C5F2831A4E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5795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6FAFF0-F2E1-D4E8-23DE-BBC0D5BD1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4224FA-78E5-38F4-C58B-DDFC8ACC9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C13D7FA-301B-1986-97EB-FD37978CDF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4EF1CE5-8EF4-1CEA-4664-5F794AB6B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A689-41BA-5A43-8D9F-7F6F9F6FD1F1}" type="datetimeFigureOut">
              <a:rPr lang="nl-NL" smtClean="0"/>
              <a:t>9-5-2023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A845F53-615B-CCF5-5A4A-E07FE826B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78A0D7E-7CE4-4B41-56EA-2C6FA7387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E612-CFA7-BA4D-B1C3-C5F2831A4E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3427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ABA079-E6C9-70E9-71D0-35364527E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F3C4128-0512-0B33-5565-D2CB6817C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2A80203-306E-6CA0-6B91-35F6A8324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9E36025-BF18-9775-558B-6897D3DD6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A689-41BA-5A43-8D9F-7F6F9F6FD1F1}" type="datetimeFigureOut">
              <a:rPr lang="nl-NL" smtClean="0"/>
              <a:t>9-5-2023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EFDDCD9-4998-02E8-B79D-80C3053FA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BF6B257-6D1C-EF23-B0C0-AE7AC9F05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E612-CFA7-BA4D-B1C3-C5F2831A4E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333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6D61198-18FA-B534-7C53-129C10F20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ADD668C-A20E-260E-78D3-AD146DFE9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EA6FCC-1E88-2A50-5947-94CB52A700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CA689-41BA-5A43-8D9F-7F6F9F6FD1F1}" type="datetimeFigureOut">
              <a:rPr lang="nl-NL" smtClean="0"/>
              <a:t>9-5-2023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3197242-3205-5B33-2323-F0B258839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5C52642-A8E4-EAA6-1CEC-1FCB85D8E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BE612-CFA7-BA4D-B1C3-C5F2831A4E8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3167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6C0241B8-2589-CD96-4E1A-6826152794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4825" y="0"/>
            <a:ext cx="7877175" cy="6874625"/>
          </a:xfrm>
          <a:prstGeom prst="rect">
            <a:avLst/>
          </a:prstGeom>
        </p:spPr>
      </p:pic>
      <p:pic>
        <p:nvPicPr>
          <p:cNvPr id="9" name="Afbeelding 8" descr="Afbeelding met tekst, bord, tafelgerei, serviesgoed&#10;&#10;Automatisch gegenereerde beschrijving">
            <a:extLst>
              <a:ext uri="{FF2B5EF4-FFF2-40B4-BE49-F238E27FC236}">
                <a16:creationId xmlns:a16="http://schemas.microsoft.com/office/drawing/2014/main" id="{E09063A6-F60C-DE87-7727-31A54AD02B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250" y="927100"/>
            <a:ext cx="4356100" cy="250190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70DC94E9-AF3E-9345-07F7-65A34E43F6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250" y="4767263"/>
            <a:ext cx="47752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23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14"/>
    </mc:Choice>
    <mc:Fallback xmlns="">
      <p:transition spd="slow" advTm="471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FE7C145F-AA2B-B53A-03BB-8B8B895A68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-254642"/>
            <a:ext cx="3240000" cy="523256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EE13994A-E8C2-DC84-866A-689DDC24395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88774" y="409045"/>
            <a:ext cx="6870700" cy="60960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E2E9D4E4-5746-7D54-B76B-168E4F12B7A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240000" y="5928255"/>
            <a:ext cx="6473247" cy="5207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D23DEAF-7CCD-9B21-C4DE-DB24E2786353}"/>
              </a:ext>
            </a:extLst>
          </p:cNvPr>
          <p:cNvSpPr txBox="1"/>
          <p:nvPr/>
        </p:nvSpPr>
        <p:spPr>
          <a:xfrm>
            <a:off x="3588774" y="1823303"/>
            <a:ext cx="7930780" cy="378565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l"/>
            <a:r>
              <a:rPr lang="nl-NL" sz="2800" b="0" i="0" dirty="0">
                <a:solidFill>
                  <a:srgbClr val="222222"/>
                </a:solidFill>
                <a:effectLst/>
                <a:latin typeface="Corbel" panose="020B0503020204020204" pitchFamily="34" charset="0"/>
              </a:rPr>
              <a:t>E&amp;R in de wijk zijn luchtige zomerweken waarin lokale kerken optrekken met mensen uit hun eigen wijk. </a:t>
            </a:r>
          </a:p>
          <a:p>
            <a:pPr algn="l"/>
            <a:endParaRPr lang="nl-NL" sz="2800" dirty="0">
              <a:solidFill>
                <a:srgbClr val="222222"/>
              </a:solidFill>
              <a:latin typeface="Corbel" panose="020B0503020204020204" pitchFamily="34" charset="0"/>
            </a:endParaRPr>
          </a:p>
          <a:p>
            <a:pPr algn="l"/>
            <a:r>
              <a:rPr lang="nl-NL" sz="2800" b="0" i="0" dirty="0">
                <a:solidFill>
                  <a:srgbClr val="222222"/>
                </a:solidFill>
                <a:effectLst/>
                <a:latin typeface="Corbel" panose="020B0503020204020204" pitchFamily="34" charset="0"/>
              </a:rPr>
              <a:t>Teamleden staan klaar met een kop koffie, limonade, spel, creativiteit of gewoon een leuk gesprek. </a:t>
            </a:r>
          </a:p>
          <a:p>
            <a:endParaRPr lang="nl-NL" sz="2200" dirty="0">
              <a:effectLst/>
              <a:latin typeface="Corbel" panose="020B0503020204020204" pitchFamily="34" charset="0"/>
            </a:endParaRPr>
          </a:p>
          <a:p>
            <a:endParaRPr lang="nl-NL" sz="2200" dirty="0">
              <a:effectLst/>
              <a:latin typeface="Corbel" panose="020B0503020204020204" pitchFamily="34" charset="0"/>
            </a:endParaRPr>
          </a:p>
          <a:p>
            <a:r>
              <a:rPr lang="nl-NL" sz="2800" b="0" i="0" dirty="0">
                <a:solidFill>
                  <a:srgbClr val="222222"/>
                </a:solidFill>
                <a:effectLst/>
                <a:latin typeface="Corbel" panose="020B0503020204020204" pitchFamily="34" charset="0"/>
              </a:rPr>
              <a:t>Zo wordt Gods liefde gedeel</a:t>
            </a:r>
            <a:r>
              <a:rPr lang="nl-NL" sz="2800" dirty="0">
                <a:solidFill>
                  <a:srgbClr val="222222"/>
                </a:solidFill>
                <a:latin typeface="Corbel" panose="020B0503020204020204" pitchFamily="34" charset="0"/>
              </a:rPr>
              <a:t>d.</a:t>
            </a:r>
            <a:endParaRPr lang="nl-NL" sz="2800" dirty="0">
              <a:effectLst/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75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33"/>
    </mc:Choice>
    <mc:Fallback xmlns="">
      <p:transition spd="slow" advTm="1073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319367C8-EB12-709E-0601-22A2C12AD0DD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Afbeelding met tekst, persoon, person, binnen&#10;&#10;Automatisch gegenereerde beschrijving">
            <a:extLst>
              <a:ext uri="{FF2B5EF4-FFF2-40B4-BE49-F238E27FC236}">
                <a16:creationId xmlns:a16="http://schemas.microsoft.com/office/drawing/2014/main" id="{FE7C145F-AA2B-B53A-03BB-8B8B895A6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24319"/>
            <a:ext cx="3240000" cy="5232559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EE13994A-E8C2-DC84-866A-689DDC243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8271" y="331063"/>
            <a:ext cx="6492428" cy="60960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E2E9D4E4-5746-7D54-B76B-168E4F12B7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9999" y="5936861"/>
            <a:ext cx="6527800" cy="5207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D23DEAF-7CCD-9B21-C4DE-DB24E2786353}"/>
              </a:ext>
            </a:extLst>
          </p:cNvPr>
          <p:cNvSpPr txBox="1"/>
          <p:nvPr/>
        </p:nvSpPr>
        <p:spPr>
          <a:xfrm>
            <a:off x="3424961" y="1854384"/>
            <a:ext cx="8049983" cy="39703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l"/>
            <a:r>
              <a:rPr lang="nl-NL" sz="2800" b="0" i="0" dirty="0">
                <a:solidFill>
                  <a:srgbClr val="222222"/>
                </a:solidFill>
                <a:effectLst/>
                <a:latin typeface="Corbel" panose="020B0503020204020204" pitchFamily="34" charset="0"/>
              </a:rPr>
              <a:t>Misschien onderbreekt dat voetbaltoernooi de verveling voor een tiener die alleen thuis zit. </a:t>
            </a:r>
          </a:p>
          <a:p>
            <a:pPr algn="l"/>
            <a:endParaRPr lang="nl-NL" sz="2800" b="0" i="0" dirty="0">
              <a:solidFill>
                <a:srgbClr val="222222"/>
              </a:solidFill>
              <a:effectLst/>
              <a:latin typeface="Corbel" panose="020B0503020204020204" pitchFamily="34" charset="0"/>
            </a:endParaRPr>
          </a:p>
          <a:p>
            <a:pPr algn="l"/>
            <a:r>
              <a:rPr lang="nl-NL" sz="2800" dirty="0">
                <a:solidFill>
                  <a:srgbClr val="222222"/>
                </a:solidFill>
                <a:latin typeface="Corbel" panose="020B0503020204020204" pitchFamily="34" charset="0"/>
              </a:rPr>
              <a:t>Misschien </a:t>
            </a:r>
            <a:r>
              <a:rPr lang="nl-NL" sz="2800" b="0" i="0" dirty="0">
                <a:solidFill>
                  <a:srgbClr val="222222"/>
                </a:solidFill>
                <a:effectLst/>
                <a:latin typeface="Corbel" panose="020B0503020204020204" pitchFamily="34" charset="0"/>
              </a:rPr>
              <a:t>is dat potje dammen wel waar een oudere naar uitkijkt die niet op vakantie kan.</a:t>
            </a:r>
          </a:p>
          <a:p>
            <a:endParaRPr lang="nl-NL" sz="2800" b="0" i="0" dirty="0">
              <a:solidFill>
                <a:srgbClr val="222222"/>
              </a:solidFill>
              <a:effectLst/>
              <a:latin typeface="Corbel" panose="020B0503020204020204" pitchFamily="34" charset="0"/>
            </a:endParaRPr>
          </a:p>
          <a:p>
            <a:r>
              <a:rPr lang="nl-NL" sz="2800" b="0" i="0" dirty="0">
                <a:solidFill>
                  <a:srgbClr val="222222"/>
                </a:solidFill>
                <a:effectLst/>
                <a:latin typeface="Corbel" panose="020B0503020204020204" pitchFamily="34" charset="0"/>
              </a:rPr>
              <a:t>Zo bouwen ze aan relaties waarin ze door het jaar heen present kunnen zijn.</a:t>
            </a:r>
            <a:endParaRPr lang="nl-NL" sz="2400" dirty="0">
              <a:effectLst/>
              <a:latin typeface="Corbel" panose="020B0503020204020204" pitchFamily="34" charset="0"/>
            </a:endParaRPr>
          </a:p>
          <a:p>
            <a:pPr algn="l"/>
            <a:endParaRPr lang="nl-NL" sz="2800" dirty="0">
              <a:solidFill>
                <a:srgbClr val="222222"/>
              </a:solidFill>
              <a:latin typeface="Manjari"/>
            </a:endParaRPr>
          </a:p>
        </p:txBody>
      </p:sp>
    </p:spTree>
    <p:extLst>
      <p:ext uri="{BB962C8B-B14F-4D97-AF65-F5344CB8AC3E}">
        <p14:creationId xmlns:p14="http://schemas.microsoft.com/office/powerpoint/2010/main" val="159390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54"/>
    </mc:Choice>
    <mc:Fallback xmlns="">
      <p:transition spd="slow" advTm="1485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577D91ED-67AE-D0F0-402B-E37D94C9B6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733587" y="-12270"/>
            <a:ext cx="9103192" cy="6863139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64BD817B-E9BB-21FC-F209-DD5D2F9BA1A5}"/>
              </a:ext>
            </a:extLst>
          </p:cNvPr>
          <p:cNvSpPr txBox="1"/>
          <p:nvPr/>
        </p:nvSpPr>
        <p:spPr>
          <a:xfrm>
            <a:off x="628427" y="1389722"/>
            <a:ext cx="51422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Corbel" panose="020B0503020204020204" pitchFamily="34" charset="0"/>
              </a:rPr>
              <a:t>Dit jaar starten er meerdere nieuwe projecten!</a:t>
            </a:r>
          </a:p>
          <a:p>
            <a:endParaRPr lang="nl-NL" sz="3200" dirty="0">
              <a:latin typeface="Corbel" panose="020B0503020204020204" pitchFamily="34" charset="0"/>
            </a:endParaRPr>
          </a:p>
          <a:p>
            <a:r>
              <a:rPr lang="nl-NL" sz="3200" dirty="0">
                <a:latin typeface="Corbel" panose="020B0503020204020204" pitchFamily="34" charset="0"/>
              </a:rPr>
              <a:t>Helpt u mee met gebed en financiën? </a:t>
            </a:r>
          </a:p>
        </p:txBody>
      </p:sp>
      <p:pic>
        <p:nvPicPr>
          <p:cNvPr id="4" name="Afbeelding 3" descr="Afbeelding met tekst, bord, tafelgerei, serviesgoed&#10;&#10;Automatisch gegenereerde beschrijving">
            <a:extLst>
              <a:ext uri="{FF2B5EF4-FFF2-40B4-BE49-F238E27FC236}">
                <a16:creationId xmlns:a16="http://schemas.microsoft.com/office/drawing/2014/main" id="{541CEEFD-D0C5-D083-7B0F-EE7922E94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096" y="4751682"/>
            <a:ext cx="2369779" cy="1361068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70E8172C-DAAD-9553-C1E8-E5FD1FD28A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9562" y="4230334"/>
            <a:ext cx="1955242" cy="1955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86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07"/>
    </mc:Choice>
    <mc:Fallback xmlns="">
      <p:transition spd="slow" advTm="6507"/>
    </mc:Fallback>
  </mc:AlternateContent>
</p:sld>
</file>

<file path=ppt/theme/theme1.xml><?xml version="1.0" encoding="utf-8"?>
<a:theme xmlns:a="http://schemas.openxmlformats.org/drawingml/2006/main" name="Kantoorthema">
  <a:themeElements>
    <a:clrScheme name="Aangepast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7000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1417212A3F5D42B5B98D12B69F3850" ma:contentTypeVersion="16" ma:contentTypeDescription="Create a new document." ma:contentTypeScope="" ma:versionID="66be396a2ba2b3b2b49b736a2e0465fd">
  <xsd:schema xmlns:xsd="http://www.w3.org/2001/XMLSchema" xmlns:xs="http://www.w3.org/2001/XMLSchema" xmlns:p="http://schemas.microsoft.com/office/2006/metadata/properties" xmlns:ns2="339833c7-e382-4df4-889f-431f8717fba2" xmlns:ns3="144abfe7-29d0-4652-a3d7-345c82767dbf" targetNamespace="http://schemas.microsoft.com/office/2006/metadata/properties" ma:root="true" ma:fieldsID="986e5ebae02105e4a6dad001ee9a11a4" ns2:_="" ns3:_="">
    <xsd:import namespace="339833c7-e382-4df4-889f-431f8717fba2"/>
    <xsd:import namespace="144abfe7-29d0-4652-a3d7-345c82767db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9833c7-e382-4df4-889f-431f8717fb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9e2672c-626c-4b07-8907-86638c2a376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4abfe7-29d0-4652-a3d7-345c82767db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2cd8eec-28f0-4b67-9902-aa6bb110ab4b}" ma:internalName="TaxCatchAll" ma:showField="CatchAllData" ma:web="144abfe7-29d0-4652-a3d7-345c82767db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39833c7-e382-4df4-889f-431f8717fba2">
      <Terms xmlns="http://schemas.microsoft.com/office/infopath/2007/PartnerControls"/>
    </lcf76f155ced4ddcb4097134ff3c332f>
    <TaxCatchAll xmlns="144abfe7-29d0-4652-a3d7-345c82767dbf" xsi:nil="true"/>
  </documentManagement>
</p:properties>
</file>

<file path=customXml/itemProps1.xml><?xml version="1.0" encoding="utf-8"?>
<ds:datastoreItem xmlns:ds="http://schemas.openxmlformats.org/officeDocument/2006/customXml" ds:itemID="{799DF122-B5BB-4543-A0A4-3453FF49B5DC}"/>
</file>

<file path=customXml/itemProps2.xml><?xml version="1.0" encoding="utf-8"?>
<ds:datastoreItem xmlns:ds="http://schemas.openxmlformats.org/officeDocument/2006/customXml" ds:itemID="{411DC803-7413-4428-915C-B125D2C483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0D2A17F-E6FB-436A-8F82-13C5E44AB093}">
  <ds:schemaRefs>
    <ds:schemaRef ds:uri="http://schemas.microsoft.com/office/2006/metadata/properties"/>
    <ds:schemaRef ds:uri="http://schemas.microsoft.com/office/infopath/2007/PartnerControls"/>
    <ds:schemaRef ds:uri="339833c7-e382-4df4-889f-431f8717fba2"/>
    <ds:schemaRef ds:uri="144abfe7-29d0-4652-a3d7-345c82767db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</Words>
  <Application>Microsoft Office PowerPoint</Application>
  <PresentationFormat>Breedbeeld</PresentationFormat>
  <Paragraphs>16</Paragraphs>
  <Slides>4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Corbel</vt:lpstr>
      <vt:lpstr>Manjari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Software Idd</dc:creator>
  <cp:lastModifiedBy>Anka von Lindheim</cp:lastModifiedBy>
  <cp:revision>15</cp:revision>
  <dcterms:created xsi:type="dcterms:W3CDTF">2023-02-20T15:00:16Z</dcterms:created>
  <dcterms:modified xsi:type="dcterms:W3CDTF">2023-05-09T15:15:13Z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0x0101001B1417212A3F5D42B5B98D12B69F3850</vt:lpwstr>
  </property>
  <property fmtid="{D5CDD505-2E9C-101B-9397-08002B2CF9AE}" pid="3" name="MediaServiceImageTags">
    <vt:lpwstr/>
  </property>
</Properties>
</file>