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8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52441-B641-47BF-BA7D-6D5F86600EAB}" v="7" dt="2023-05-09T15:14:0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57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a von Lindheim" userId="e27387fa-fe4c-478a-86ed-53ecb9f06803" providerId="ADAL" clId="{4D352441-B641-47BF-BA7D-6D5F86600EAB}"/>
    <pc:docChg chg="undo custSel addSld delSld modSld">
      <pc:chgData name="Anka von Lindheim" userId="e27387fa-fe4c-478a-86ed-53ecb9f06803" providerId="ADAL" clId="{4D352441-B641-47BF-BA7D-6D5F86600EAB}" dt="2023-05-09T15:15:04.274" v="71" actId="1076"/>
      <pc:docMkLst>
        <pc:docMk/>
      </pc:docMkLst>
      <pc:sldChg chg="addSp delSp modSp add del mod">
        <pc:chgData name="Anka von Lindheim" userId="e27387fa-fe4c-478a-86ed-53ecb9f06803" providerId="ADAL" clId="{4D352441-B641-47BF-BA7D-6D5F86600EAB}" dt="2023-05-09T15:08:39.735" v="57" actId="47"/>
        <pc:sldMkLst>
          <pc:docMk/>
          <pc:sldMk cId="590097909" sldId="257"/>
        </pc:sldMkLst>
        <pc:spChg chg="add mod">
          <ac:chgData name="Anka von Lindheim" userId="e27387fa-fe4c-478a-86ed-53ecb9f06803" providerId="ADAL" clId="{4D352441-B641-47BF-BA7D-6D5F86600EAB}" dt="2023-05-09T09:26:16.024" v="56" actId="1076"/>
          <ac:spMkLst>
            <pc:docMk/>
            <pc:sldMk cId="590097909" sldId="257"/>
            <ac:spMk id="3" creationId="{013E3247-B8C1-0AFF-9378-3A4102E871A0}"/>
          </ac:spMkLst>
        </pc:spChg>
        <pc:picChg chg="add mod">
          <ac:chgData name="Anka von Lindheim" userId="e27387fa-fe4c-478a-86ed-53ecb9f06803" providerId="ADAL" clId="{4D352441-B641-47BF-BA7D-6D5F86600EAB}" dt="2023-05-09T09:26:09.580" v="55" actId="1076"/>
          <ac:picMkLst>
            <pc:docMk/>
            <pc:sldMk cId="590097909" sldId="257"/>
            <ac:picMk id="4" creationId="{A842EA27-65F6-D0B6-1B97-D2CCFCB51207}"/>
          </ac:picMkLst>
        </pc:picChg>
        <pc:picChg chg="del">
          <ac:chgData name="Anka von Lindheim" userId="e27387fa-fe4c-478a-86ed-53ecb9f06803" providerId="ADAL" clId="{4D352441-B641-47BF-BA7D-6D5F86600EAB}" dt="2023-05-09T09:00:12.687" v="8" actId="478"/>
          <ac:picMkLst>
            <pc:docMk/>
            <pc:sldMk cId="590097909" sldId="257"/>
            <ac:picMk id="9" creationId="{E09063A6-F60C-DE87-7727-31A54AD02BDB}"/>
          </ac:picMkLst>
        </pc:picChg>
        <pc:picChg chg="del">
          <ac:chgData name="Anka von Lindheim" userId="e27387fa-fe4c-478a-86ed-53ecb9f06803" providerId="ADAL" clId="{4D352441-B641-47BF-BA7D-6D5F86600EAB}" dt="2023-05-09T09:00:59.319" v="11" actId="478"/>
          <ac:picMkLst>
            <pc:docMk/>
            <pc:sldMk cId="590097909" sldId="257"/>
            <ac:picMk id="11" creationId="{70DC94E9-AF3E-9345-07F7-65A34E43F6F3}"/>
          </ac:picMkLst>
        </pc:picChg>
      </pc:sldChg>
      <pc:sldChg chg="addSp modSp modTransition modAnim">
        <pc:chgData name="Anka von Lindheim" userId="e27387fa-fe4c-478a-86ed-53ecb9f06803" providerId="ADAL" clId="{4D352441-B641-47BF-BA7D-6D5F86600EAB}" dt="2023-05-04T11:47:41.862" v="3"/>
        <pc:sldMkLst>
          <pc:docMk/>
          <pc:sldMk cId="2146231399" sldId="258"/>
        </pc:sldMkLst>
        <pc:picChg chg="add mod">
          <ac:chgData name="Anka von Lindheim" userId="e27387fa-fe4c-478a-86ed-53ecb9f06803" providerId="ADAL" clId="{4D352441-B641-47BF-BA7D-6D5F86600EAB}" dt="2023-05-04T11:42:36.205" v="2"/>
          <ac:picMkLst>
            <pc:docMk/>
            <pc:sldMk cId="2146231399" sldId="258"/>
            <ac:picMk id="5" creationId="{1A0AB413-E827-A082-30C8-DBDB2DA0B9D6}"/>
          </ac:picMkLst>
        </pc:picChg>
      </pc:sldChg>
      <pc:sldChg chg="modSp mod modTransition">
        <pc:chgData name="Anka von Lindheim" userId="e27387fa-fe4c-478a-86ed-53ecb9f06803" providerId="ADAL" clId="{4D352441-B641-47BF-BA7D-6D5F86600EAB}" dt="2023-05-09T15:11:48.756" v="63" actId="1076"/>
        <pc:sldMkLst>
          <pc:docMk/>
          <pc:sldMk cId="1593901197" sldId="259"/>
        </pc:sldMkLst>
        <pc:spChg chg="mod">
          <ac:chgData name="Anka von Lindheim" userId="e27387fa-fe4c-478a-86ed-53ecb9f06803" providerId="ADAL" clId="{4D352441-B641-47BF-BA7D-6D5F86600EAB}" dt="2023-05-09T15:11:48.756" v="63" actId="1076"/>
          <ac:spMkLst>
            <pc:docMk/>
            <pc:sldMk cId="1593901197" sldId="259"/>
            <ac:spMk id="2" creationId="{CD23DEAF-7CCD-9B21-C4DE-DB24E2786353}"/>
          </ac:spMkLst>
        </pc:spChg>
      </pc:sldChg>
      <pc:sldChg chg="addSp modSp modTransition modAnim modNotesTx">
        <pc:chgData name="Anka von Lindheim" userId="e27387fa-fe4c-478a-86ed-53ecb9f06803" providerId="ADAL" clId="{4D352441-B641-47BF-BA7D-6D5F86600EAB}" dt="2023-05-09T15:09:00.170" v="58" actId="6549"/>
        <pc:sldMkLst>
          <pc:docMk/>
          <pc:sldMk cId="433755443" sldId="261"/>
        </pc:sldMkLst>
        <pc:picChg chg="add mod">
          <ac:chgData name="Anka von Lindheim" userId="e27387fa-fe4c-478a-86ed-53ecb9f06803" providerId="ADAL" clId="{4D352441-B641-47BF-BA7D-6D5F86600EAB}" dt="2023-05-04T11:42:36.205" v="2"/>
          <ac:picMkLst>
            <pc:docMk/>
            <pc:sldMk cId="433755443" sldId="261"/>
            <ac:picMk id="5" creationId="{A91B62B9-B084-1201-81FD-C5A8D02EB140}"/>
          </ac:picMkLst>
        </pc:picChg>
      </pc:sldChg>
      <pc:sldChg chg="del">
        <pc:chgData name="Anka von Lindheim" userId="e27387fa-fe4c-478a-86ed-53ecb9f06803" providerId="ADAL" clId="{4D352441-B641-47BF-BA7D-6D5F86600EAB}" dt="2023-05-04T11:40:00.539" v="0" actId="47"/>
        <pc:sldMkLst>
          <pc:docMk/>
          <pc:sldMk cId="3650874244" sldId="262"/>
        </pc:sldMkLst>
      </pc:sldChg>
      <pc:sldChg chg="addSp modSp mod modTransition">
        <pc:chgData name="Anka von Lindheim" userId="e27387fa-fe4c-478a-86ed-53ecb9f06803" providerId="ADAL" clId="{4D352441-B641-47BF-BA7D-6D5F86600EAB}" dt="2023-05-09T15:15:04.274" v="71" actId="1076"/>
        <pc:sldMkLst>
          <pc:docMk/>
          <pc:sldMk cId="3014868520" sldId="263"/>
        </pc:sldMkLst>
        <pc:spChg chg="mod">
          <ac:chgData name="Anka von Lindheim" userId="e27387fa-fe4c-478a-86ed-53ecb9f06803" providerId="ADAL" clId="{4D352441-B641-47BF-BA7D-6D5F86600EAB}" dt="2023-05-09T15:14:48.958" v="70" actId="1076"/>
          <ac:spMkLst>
            <pc:docMk/>
            <pc:sldMk cId="3014868520" sldId="263"/>
            <ac:spMk id="2" creationId="{64BD817B-E9BB-21FC-F209-DD5D2F9BA1A5}"/>
          </ac:spMkLst>
        </pc:spChg>
        <pc:picChg chg="add mod">
          <ac:chgData name="Anka von Lindheim" userId="e27387fa-fe4c-478a-86ed-53ecb9f06803" providerId="ADAL" clId="{4D352441-B641-47BF-BA7D-6D5F86600EAB}" dt="2023-05-09T15:15:04.274" v="71" actId="1076"/>
          <ac:picMkLst>
            <pc:docMk/>
            <pc:sldMk cId="3014868520" sldId="263"/>
            <ac:picMk id="3" creationId="{70E8172C-DAAD-9553-C1E8-E5FD1FD28A5C}"/>
          </ac:picMkLst>
        </pc:picChg>
        <pc:picChg chg="mod">
          <ac:chgData name="Anka von Lindheim" userId="e27387fa-fe4c-478a-86ed-53ecb9f06803" providerId="ADAL" clId="{4D352441-B641-47BF-BA7D-6D5F86600EAB}" dt="2023-05-09T15:14:25.726" v="68" actId="1076"/>
          <ac:picMkLst>
            <pc:docMk/>
            <pc:sldMk cId="3014868520" sldId="263"/>
            <ac:picMk id="8" creationId="{577D91ED-67AE-D0F0-402B-E37D94C9B6A4}"/>
          </ac:picMkLst>
        </pc:picChg>
      </pc:sldChg>
      <pc:sldChg chg="new del">
        <pc:chgData name="Anka von Lindheim" userId="e27387fa-fe4c-478a-86ed-53ecb9f06803" providerId="ADAL" clId="{4D352441-B641-47BF-BA7D-6D5F86600EAB}" dt="2023-05-09T09:00:10.707" v="7" actId="47"/>
        <pc:sldMkLst>
          <pc:docMk/>
          <pc:sldMk cId="337877232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FF709-90BB-498F-B1D1-95ACBF5AA4B3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51D1A-F77A-440B-8002-2DFC9F002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36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51D1A-F77A-440B-8002-2DFC9F00230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23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51D1A-F77A-440B-8002-2DFC9F00230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24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CC631-BD6C-5DC1-CB8A-A3AF63F45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A9482B-EF81-D706-A91D-B1346352E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7BA6B7-49EC-D425-F98E-375CF674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F7BC90-4190-A0B5-7691-5A9792AC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648302-3941-2432-3561-38C45195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42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D348F-8834-A983-30B3-FBEA4102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4A45F2-3DE3-8F19-84E0-B22E33F27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19934-A9D6-53A2-9767-ABDE12EE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708E72-640F-C777-537D-8DA5539C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E32FE-BE0D-EA32-22DB-C82B4438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1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8EC8FB-26F8-1921-5886-748FBDAA9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821E2D-A2B5-3E87-1B2F-E9A328740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ECBAEC-D039-C95C-84C2-2F15C1F6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F656B8-D1EF-6BD5-CDE4-340DEB86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B300F5-088C-FDE8-55BA-0B582A4C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7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46C0-4D7F-11FE-D34E-41123D1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E297B-33FA-79E5-5D45-F0763EA6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7A3204-AC8C-FC0A-53E3-DB5078F7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3EC03C-5EF6-6D92-69E8-3A472232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D37ADA-D246-1A8A-0D12-B91AAB5D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1515D-08BF-CCF1-ACD2-3281847C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E18A0-6F16-2E1F-6D60-63EB81B8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35ECB-CE96-2972-CE7D-EC735D86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6D838E-C254-0DE6-8A37-113FD761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104539-5FE0-4396-F21C-319C7C9C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0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ED539-470F-92D0-19A1-04577FAC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0A5EB2-B8D1-744D-6B8E-271AE9862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E9AE08-6F2B-0FEE-6CAC-BBF080B6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8E5C96-3D9F-D6EF-A5AA-4008FE43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2A5DFA-564B-FF71-48A7-177BCEF7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517EA7-748B-39C4-0849-069C5339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3A5CC-420B-F193-14E0-CAE47C90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9D9828-7EE2-4AEA-01EA-225D8B5E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28A26C-BE68-7B15-4B44-0B0EC637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D44322-1415-789B-7F77-02CAD3CB8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DB33D1-643E-AD07-7F8A-9FA4163BB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485F83-ADFE-5CCE-B361-5DDEDEAD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82B1E17-C330-11E8-75F0-6ECCD993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B48200-E7A6-F64D-ABF4-D75AD7E3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77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349A1-9EBC-5A02-E9B3-61A48A69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6DAEB0-D11F-3D85-9BB1-22F618F9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6EC3CB-2763-5339-E233-9A1A895C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CB5DB5-8EE8-02C1-C3E5-B3B763CF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3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7F59D1-A89B-6F87-B6C7-DB7F0687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8F6B63-19ED-5535-3C81-06F4C0FF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C84FB2-EF71-EE0D-53EA-8935A492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79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FAFF0-F2E1-D4E8-23DE-BBC0D5BD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4224FA-78E5-38F4-C58B-DDFC8ACC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13D7FA-301B-1986-97EB-FD37978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EF1CE5-8EF4-1CEA-4664-5F794AB6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845F53-615B-CCF5-5A4A-E07FE826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8A0D7E-7CE4-4B41-56EA-2C6FA738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2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BA079-E6C9-70E9-71D0-35364527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F3C4128-0512-0B33-5565-D2CB6817C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A80203-306E-6CA0-6B91-35F6A8324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E36025-BF18-9775-558B-6897D3DD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FDDCD9-4998-02E8-B79D-80C3053F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F6B257-6D1C-EF23-B0C0-AE7AC9F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3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D61198-18FA-B534-7C53-129C10F2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DD668C-A20E-260E-78D3-AD146DFE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EA6FCC-1E88-2A50-5947-94CB52A70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A689-41BA-5A43-8D9F-7F6F9F6FD1F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197242-3205-5B33-2323-F0B258839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C52642-A8E4-EAA6-1CEC-1FCB85D8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E612-CFA7-BA4D-B1C3-C5F2831A4E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1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C0241B8-2589-CD96-4E1A-68261527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0"/>
            <a:ext cx="7877175" cy="6874625"/>
          </a:xfrm>
          <a:prstGeom prst="rect">
            <a:avLst/>
          </a:prstGeom>
        </p:spPr>
      </p:pic>
      <p:pic>
        <p:nvPicPr>
          <p:cNvPr id="9" name="Afbeelding 8" descr="Afbeelding met tekst, bord, tafelgerei, serviesgoed&#10;&#10;Automatisch gegenereerde beschrijving">
            <a:extLst>
              <a:ext uri="{FF2B5EF4-FFF2-40B4-BE49-F238E27FC236}">
                <a16:creationId xmlns:a16="http://schemas.microsoft.com/office/drawing/2014/main" id="{E09063A6-F60C-DE87-7727-31A54AD02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927100"/>
            <a:ext cx="4356100" cy="250190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70DC94E9-AF3E-9345-07F7-65A34E43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" y="4767263"/>
            <a:ext cx="4775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4"/>
    </mc:Choice>
    <mc:Fallback xmlns="">
      <p:transition spd="slow" advTm="47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E7C145F-AA2B-B53A-03BB-8B8B895A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54642"/>
            <a:ext cx="3240000" cy="52325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E13994A-E8C2-DC84-866A-689DDC2439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8774" y="409045"/>
            <a:ext cx="6870700" cy="6096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2E9D4E4-5746-7D54-B76B-168E4F12B7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40000" y="5928255"/>
            <a:ext cx="6473247" cy="520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23DEAF-7CCD-9B21-C4DE-DB24E2786353}"/>
              </a:ext>
            </a:extLst>
          </p:cNvPr>
          <p:cNvSpPr txBox="1"/>
          <p:nvPr/>
        </p:nvSpPr>
        <p:spPr>
          <a:xfrm>
            <a:off x="3588774" y="1823303"/>
            <a:ext cx="7930780" cy="37856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nl-NL" sz="28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E&amp;R in de wijk zijn luchtige zomerweken waarin lokale kerken optrekken met mensen uit hun eigen wijk. </a:t>
            </a:r>
          </a:p>
          <a:p>
            <a:pPr algn="l"/>
            <a:endParaRPr lang="nl-NL" sz="2800" dirty="0">
              <a:solidFill>
                <a:srgbClr val="222222"/>
              </a:solidFill>
              <a:latin typeface="Corbel" panose="020B0503020204020204" pitchFamily="34" charset="0"/>
            </a:endParaRPr>
          </a:p>
          <a:p>
            <a:pPr algn="l"/>
            <a:r>
              <a:rPr lang="nl-NL" sz="28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Teamleden staan klaar met een kop koffie, limonade, spel, creativiteit of gewoon een leuk gesprek. </a:t>
            </a:r>
          </a:p>
          <a:p>
            <a:endParaRPr lang="nl-NL" sz="2200" dirty="0">
              <a:effectLst/>
              <a:latin typeface="Corbel" panose="020B0503020204020204" pitchFamily="34" charset="0"/>
            </a:endParaRPr>
          </a:p>
          <a:p>
            <a:endParaRPr lang="nl-NL" sz="2200" dirty="0">
              <a:effectLst/>
              <a:latin typeface="Corbel" panose="020B0503020204020204" pitchFamily="34" charset="0"/>
            </a:endParaRPr>
          </a:p>
          <a:p>
            <a:r>
              <a:rPr lang="nl-NL" sz="28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Zo wordt Gods liefde gedeel</a:t>
            </a:r>
            <a:r>
              <a:rPr lang="nl-NL" sz="2800" dirty="0">
                <a:solidFill>
                  <a:srgbClr val="222222"/>
                </a:solidFill>
                <a:latin typeface="Corbel" panose="020B0503020204020204" pitchFamily="34" charset="0"/>
              </a:rPr>
              <a:t>d.</a:t>
            </a:r>
            <a:endParaRPr lang="nl-NL" sz="2800" dirty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3"/>
    </mc:Choice>
    <mc:Fallback xmlns="">
      <p:transition spd="slow" advTm="107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19367C8-EB12-709E-0601-22A2C12AD0DD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, persoon, person, binnen&#10;&#10;Automatisch gegenereerde beschrijving">
            <a:extLst>
              <a:ext uri="{FF2B5EF4-FFF2-40B4-BE49-F238E27FC236}">
                <a16:creationId xmlns:a16="http://schemas.microsoft.com/office/drawing/2014/main" id="{FE7C145F-AA2B-B53A-03BB-8B8B895A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4319"/>
            <a:ext cx="3240000" cy="52325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E13994A-E8C2-DC84-866A-689DDC24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71" y="331063"/>
            <a:ext cx="6492428" cy="6096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2E9D4E4-5746-7D54-B76B-168E4F12B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999" y="5936861"/>
            <a:ext cx="6527800" cy="520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23DEAF-7CCD-9B21-C4DE-DB24E2786353}"/>
              </a:ext>
            </a:extLst>
          </p:cNvPr>
          <p:cNvSpPr txBox="1"/>
          <p:nvPr/>
        </p:nvSpPr>
        <p:spPr>
          <a:xfrm>
            <a:off x="3424961" y="1854384"/>
            <a:ext cx="8049983" cy="39703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nl-NL" sz="28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Misschien onderbreekt dat voetbaltoernooi de verveling voor een tiener die alleen thuis zit. </a:t>
            </a:r>
          </a:p>
          <a:p>
            <a:pPr algn="l"/>
            <a:endParaRPr lang="nl-NL" sz="2800" b="0" i="0" dirty="0">
              <a:solidFill>
                <a:srgbClr val="222222"/>
              </a:solidFill>
              <a:effectLst/>
              <a:latin typeface="Corbel" panose="020B0503020204020204" pitchFamily="34" charset="0"/>
            </a:endParaRPr>
          </a:p>
          <a:p>
            <a:pPr algn="l"/>
            <a:r>
              <a:rPr lang="nl-NL" sz="2800" dirty="0">
                <a:solidFill>
                  <a:srgbClr val="222222"/>
                </a:solidFill>
                <a:latin typeface="Corbel" panose="020B0503020204020204" pitchFamily="34" charset="0"/>
              </a:rPr>
              <a:t>Misschien </a:t>
            </a:r>
            <a:r>
              <a:rPr lang="nl-NL" sz="28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is dat potje dammen wel waar een oudere naar uitkijkt die niet op vakantie kan.</a:t>
            </a:r>
          </a:p>
          <a:p>
            <a:endParaRPr lang="nl-NL" sz="2800" b="0" i="0" dirty="0">
              <a:solidFill>
                <a:srgbClr val="222222"/>
              </a:solidFill>
              <a:effectLst/>
              <a:latin typeface="Corbel" panose="020B0503020204020204" pitchFamily="34" charset="0"/>
            </a:endParaRPr>
          </a:p>
          <a:p>
            <a:r>
              <a:rPr lang="nl-NL" sz="2800" b="0" i="0" dirty="0">
                <a:solidFill>
                  <a:srgbClr val="222222"/>
                </a:solidFill>
                <a:effectLst/>
                <a:latin typeface="Corbel" panose="020B0503020204020204" pitchFamily="34" charset="0"/>
              </a:rPr>
              <a:t>Zo bouwen ze aan relaties waarin ze door het jaar heen present kunnen zijn.</a:t>
            </a:r>
            <a:endParaRPr lang="nl-NL" sz="2400" dirty="0">
              <a:effectLst/>
              <a:latin typeface="Corbel" panose="020B0503020204020204" pitchFamily="34" charset="0"/>
            </a:endParaRPr>
          </a:p>
          <a:p>
            <a:pPr algn="l"/>
            <a:endParaRPr lang="nl-NL" sz="2800" dirty="0">
              <a:solidFill>
                <a:srgbClr val="222222"/>
              </a:solidFill>
              <a:latin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15939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4"/>
    </mc:Choice>
    <mc:Fallback xmlns="">
      <p:transition spd="slow" advTm="148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77D91ED-67AE-D0F0-402B-E37D94C9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33587" y="-12270"/>
            <a:ext cx="9103192" cy="686313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4BD817B-E9BB-21FC-F209-DD5D2F9BA1A5}"/>
              </a:ext>
            </a:extLst>
          </p:cNvPr>
          <p:cNvSpPr txBox="1"/>
          <p:nvPr/>
        </p:nvSpPr>
        <p:spPr>
          <a:xfrm>
            <a:off x="628427" y="1389722"/>
            <a:ext cx="5142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orbel" panose="020B0503020204020204" pitchFamily="34" charset="0"/>
              </a:rPr>
              <a:t>Dit jaar starten er meerdere nieuwe projecten!</a:t>
            </a:r>
          </a:p>
          <a:p>
            <a:endParaRPr lang="nl-NL" sz="3200" dirty="0">
              <a:latin typeface="Corbel" panose="020B0503020204020204" pitchFamily="34" charset="0"/>
            </a:endParaRPr>
          </a:p>
          <a:p>
            <a:r>
              <a:rPr lang="nl-NL" sz="3200" dirty="0">
                <a:latin typeface="Corbel" panose="020B0503020204020204" pitchFamily="34" charset="0"/>
              </a:rPr>
              <a:t>Helpt u mee met gebed en financiën? </a:t>
            </a:r>
          </a:p>
        </p:txBody>
      </p:sp>
      <p:pic>
        <p:nvPicPr>
          <p:cNvPr id="4" name="Afbeelding 3" descr="Afbeelding met tekst, bord, tafelgerei, serviesgoed&#10;&#10;Automatisch gegenereerde beschrijving">
            <a:extLst>
              <a:ext uri="{FF2B5EF4-FFF2-40B4-BE49-F238E27FC236}">
                <a16:creationId xmlns:a16="http://schemas.microsoft.com/office/drawing/2014/main" id="{541CEEFD-D0C5-D083-7B0F-EE7922E9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6" y="4751682"/>
            <a:ext cx="2369779" cy="136106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0E8172C-DAAD-9553-C1E8-E5FD1FD28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562" y="4230334"/>
            <a:ext cx="1955242" cy="19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7"/>
    </mc:Choice>
    <mc:Fallback xmlns="">
      <p:transition spd="slow" advTm="6507"/>
    </mc:Fallback>
  </mc:AlternateContent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1417212A3F5D42B5B98D12B69F3850" ma:contentTypeVersion="16" ma:contentTypeDescription="Create a new document." ma:contentTypeScope="" ma:versionID="66be396a2ba2b3b2b49b736a2e0465fd">
  <xsd:schema xmlns:xsd="http://www.w3.org/2001/XMLSchema" xmlns:xs="http://www.w3.org/2001/XMLSchema" xmlns:p="http://schemas.microsoft.com/office/2006/metadata/properties" xmlns:ns2="339833c7-e382-4df4-889f-431f8717fba2" xmlns:ns3="144abfe7-29d0-4652-a3d7-345c82767dbf" targetNamespace="http://schemas.microsoft.com/office/2006/metadata/properties" ma:root="true" ma:fieldsID="986e5ebae02105e4a6dad001ee9a11a4" ns2:_="" ns3:_="">
    <xsd:import namespace="339833c7-e382-4df4-889f-431f8717fba2"/>
    <xsd:import namespace="144abfe7-29d0-4652-a3d7-345c82767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33c7-e382-4df4-889f-431f8717f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2672c-626c-4b07-8907-86638c2a3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abfe7-29d0-4652-a3d7-345c82767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cd8eec-28f0-4b67-9902-aa6bb110ab4b}" ma:internalName="TaxCatchAll" ma:showField="CatchAllData" ma:web="144abfe7-29d0-4652-a3d7-345c82767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9833c7-e382-4df4-889f-431f8717fba2">
      <Terms xmlns="http://schemas.microsoft.com/office/infopath/2007/PartnerControls"/>
    </lcf76f155ced4ddcb4097134ff3c332f>
    <TaxCatchAll xmlns="144abfe7-29d0-4652-a3d7-345c82767dbf" xsi:nil="true"/>
  </documentManagement>
</p:properties>
</file>

<file path=customXml/itemProps1.xml><?xml version="1.0" encoding="utf-8"?>
<ds:datastoreItem xmlns:ds="http://schemas.openxmlformats.org/officeDocument/2006/customXml" ds:itemID="{799DF122-B5BB-4543-A0A4-3453FF49B5DC}"/>
</file>

<file path=customXml/itemProps2.xml><?xml version="1.0" encoding="utf-8"?>
<ds:datastoreItem xmlns:ds="http://schemas.openxmlformats.org/officeDocument/2006/customXml" ds:itemID="{411DC803-7413-4428-915C-B125D2C48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2A17F-E6FB-436A-8F82-13C5E44AB093}">
  <ds:schemaRefs>
    <ds:schemaRef ds:uri="http://schemas.microsoft.com/office/2006/metadata/properties"/>
    <ds:schemaRef ds:uri="http://schemas.microsoft.com/office/infopath/2007/PartnerControls"/>
    <ds:schemaRef ds:uri="339833c7-e382-4df4-889f-431f8717fba2"/>
    <ds:schemaRef ds:uri="144abfe7-29d0-4652-a3d7-345c82767d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Breedbeeld</PresentationFormat>
  <Paragraphs>16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Manjari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Software Idd</dc:creator>
  <cp:lastModifiedBy>Anka von Lindheim</cp:lastModifiedBy>
  <cp:revision>15</cp:revision>
  <dcterms:created xsi:type="dcterms:W3CDTF">2023-02-20T15:00:16Z</dcterms:created>
  <dcterms:modified xsi:type="dcterms:W3CDTF">2023-05-09T15:15:13Z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0x0101001B1417212A3F5D42B5B98D12B69F3850</vt:lpwstr>
  </property>
  <property fmtid="{D5CDD505-2E9C-101B-9397-08002B2CF9AE}" pid="3" name="MediaServiceImageTags">
    <vt:lpwstr/>
  </property>
</Properties>
</file>